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713-B44A-46F3-97B6-2D20525D180B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230D6D2E-D784-4CC4-B7AA-A2A3BBBCF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9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713-B44A-46F3-97B6-2D20525D180B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D2E-D784-4CC4-B7AA-A2A3BBBCF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4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713-B44A-46F3-97B6-2D20525D180B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D2E-D784-4CC4-B7AA-A2A3BBBCF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0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713-B44A-46F3-97B6-2D20525D180B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D2E-D784-4CC4-B7AA-A2A3BBBCF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9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0A03713-B44A-46F3-97B6-2D20525D180B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30D6D2E-D784-4CC4-B7AA-A2A3BBBCF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9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713-B44A-46F3-97B6-2D20525D180B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D2E-D784-4CC4-B7AA-A2A3BBBCF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8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713-B44A-46F3-97B6-2D20525D180B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D2E-D784-4CC4-B7AA-A2A3BBBCF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1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713-B44A-46F3-97B6-2D20525D180B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D2E-D784-4CC4-B7AA-A2A3BBBCF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5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713-B44A-46F3-97B6-2D20525D180B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D2E-D784-4CC4-B7AA-A2A3BBBCF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1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713-B44A-46F3-97B6-2D20525D180B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D2E-D784-4CC4-B7AA-A2A3BBBCF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3713-B44A-46F3-97B6-2D20525D180B}" type="datetimeFigureOut">
              <a:rPr lang="en-US" smtClean="0"/>
              <a:t>9/14/2018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D2E-D784-4CC4-B7AA-A2A3BBBCF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7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0A03713-B44A-46F3-97B6-2D20525D180B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230D6D2E-D784-4CC4-B7AA-A2A3BBBCF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2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Frontier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46665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			Overton Farm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9" y="3683959"/>
            <a:ext cx="4277709" cy="28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1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Animals on the 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Overton family raised cattle, hogs, sheep, mules, and </a:t>
            </a:r>
            <a:r>
              <a:rPr lang="en-US" dirty="0" smtClean="0"/>
              <a:t>horses</a:t>
            </a:r>
          </a:p>
          <a:p>
            <a:pPr algn="just"/>
            <a:r>
              <a:rPr lang="en-US" dirty="0" smtClean="0"/>
              <a:t> Furs </a:t>
            </a:r>
            <a:r>
              <a:rPr lang="en-US" dirty="0"/>
              <a:t>from animals such as beaver, mink, and skunk who were trapped or hunted on the property were also sold or used for </a:t>
            </a:r>
            <a:r>
              <a:rPr lang="en-US" dirty="0" smtClean="0"/>
              <a:t>trading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76" y="3993122"/>
            <a:ext cx="2466975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599" y="4020554"/>
            <a:ext cx="2762250" cy="1829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997" y="4020554"/>
            <a:ext cx="2552700" cy="1857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79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were the earliest inhabitants of Northwest Alabama?</a:t>
            </a:r>
          </a:p>
          <a:p>
            <a:r>
              <a:rPr lang="en-US" dirty="0" smtClean="0"/>
              <a:t>Name two of the later Native American tribes that lived in the area.</a:t>
            </a:r>
          </a:p>
          <a:p>
            <a:r>
              <a:rPr lang="en-US" dirty="0" smtClean="0"/>
              <a:t>What was “Alabama Fever”?</a:t>
            </a:r>
          </a:p>
          <a:p>
            <a:r>
              <a:rPr lang="en-US" dirty="0" smtClean="0"/>
              <a:t>What first brought Abner Overton to Alabama and why did he decide to come back to stay?</a:t>
            </a:r>
          </a:p>
          <a:p>
            <a:r>
              <a:rPr lang="en-US" dirty="0" smtClean="0"/>
              <a:t>Why were dog-trot houses common in Alabama?</a:t>
            </a:r>
          </a:p>
          <a:p>
            <a:r>
              <a:rPr lang="en-US" dirty="0" smtClean="0"/>
              <a:t>How do the different types of notches work in constructing a home?</a:t>
            </a:r>
          </a:p>
          <a:p>
            <a:r>
              <a:rPr lang="en-US" dirty="0" smtClean="0"/>
              <a:t>What crops did frontier era families raise and why?</a:t>
            </a:r>
          </a:p>
          <a:p>
            <a:r>
              <a:rPr lang="en-US" dirty="0" smtClean="0"/>
              <a:t>What types of animals did they raise and what was each one used for?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9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Earliest Inhabitants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Stanfield-Worley Shelter inhabited by Paleoindians through Mississippian period</a:t>
            </a:r>
          </a:p>
          <a:p>
            <a:r>
              <a:rPr lang="en-US" dirty="0" smtClean="0"/>
              <a:t>Discovered in 1960</a:t>
            </a:r>
          </a:p>
          <a:p>
            <a:r>
              <a:rPr lang="en-US" dirty="0" smtClean="0"/>
              <a:t>Paleoindian: ~15,000-9,000 years ago</a:t>
            </a:r>
          </a:p>
          <a:p>
            <a:r>
              <a:rPr lang="en-US" dirty="0" smtClean="0"/>
              <a:t>Mississippian Period: 1000-1550 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57" y="2194560"/>
            <a:ext cx="4444751" cy="2963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82622" y="5480297"/>
            <a:ext cx="411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Stanfield-Worley Bluff Shelter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4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European Contact and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  <a:p>
            <a:r>
              <a:rPr lang="en-US" dirty="0" smtClean="0"/>
              <a:t>French </a:t>
            </a:r>
            <a:r>
              <a:rPr lang="en-US" dirty="0"/>
              <a:t>trading post at Muscle Shoals before </a:t>
            </a:r>
            <a:r>
              <a:rPr lang="en-US" dirty="0" smtClean="0"/>
              <a:t>1715 </a:t>
            </a:r>
          </a:p>
          <a:p>
            <a:r>
              <a:rPr lang="en-US" dirty="0" smtClean="0"/>
              <a:t>Cherokee </a:t>
            </a:r>
            <a:r>
              <a:rPr lang="en-US" dirty="0"/>
              <a:t>villages in </a:t>
            </a:r>
            <a:r>
              <a:rPr lang="en-US" dirty="0" smtClean="0"/>
              <a:t>the </a:t>
            </a:r>
            <a:r>
              <a:rPr lang="en-US" dirty="0"/>
              <a:t>latter </a:t>
            </a:r>
            <a:r>
              <a:rPr lang="en-US" dirty="0" smtClean="0"/>
              <a:t>eighteenth century</a:t>
            </a:r>
          </a:p>
          <a:p>
            <a:r>
              <a:rPr lang="en-US" dirty="0" smtClean="0"/>
              <a:t>The </a:t>
            </a:r>
            <a:r>
              <a:rPr lang="en-US" dirty="0"/>
              <a:t>village of Oka Kapassa was established around </a:t>
            </a:r>
            <a:r>
              <a:rPr lang="en-US" dirty="0" smtClean="0"/>
              <a:t>1770</a:t>
            </a:r>
          </a:p>
          <a:p>
            <a:r>
              <a:rPr lang="en-US" dirty="0" smtClean="0"/>
              <a:t>Several </a:t>
            </a:r>
            <a:r>
              <a:rPr lang="en-US" dirty="0"/>
              <a:t>clashes between the Native Americans </a:t>
            </a:r>
            <a:r>
              <a:rPr lang="en-US" dirty="0" smtClean="0"/>
              <a:t>and </a:t>
            </a:r>
            <a:r>
              <a:rPr lang="en-US" dirty="0"/>
              <a:t>the earliest </a:t>
            </a:r>
            <a:r>
              <a:rPr lang="en-US" dirty="0" smtClean="0"/>
              <a:t>white settlers</a:t>
            </a:r>
          </a:p>
          <a:p>
            <a:r>
              <a:rPr lang="en-US" dirty="0" smtClean="0"/>
              <a:t>After Oka Kapassa battle white settlement increased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471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Alabama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1812</a:t>
            </a:r>
            <a:r>
              <a:rPr lang="en-US" dirty="0"/>
              <a:t>:</a:t>
            </a:r>
            <a:r>
              <a:rPr lang="en-US" dirty="0" smtClean="0"/>
              <a:t> government sells 144,873 </a:t>
            </a:r>
            <a:r>
              <a:rPr lang="en-US" dirty="0"/>
              <a:t>acres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Mississippi Territory</a:t>
            </a:r>
          </a:p>
          <a:p>
            <a:r>
              <a:rPr lang="en-US" dirty="0" smtClean="0"/>
              <a:t>1813-14: Creek Wars cause </a:t>
            </a:r>
            <a:r>
              <a:rPr lang="en-US" dirty="0"/>
              <a:t>a sharp decrease in </a:t>
            </a:r>
            <a:r>
              <a:rPr lang="en-US"/>
              <a:t>land </a:t>
            </a:r>
            <a:r>
              <a:rPr lang="en-US" smtClean="0"/>
              <a:t>sales. </a:t>
            </a:r>
            <a:r>
              <a:rPr lang="en-US" dirty="0"/>
              <a:t>In </a:t>
            </a:r>
            <a:r>
              <a:rPr lang="en-US" dirty="0" smtClean="0"/>
              <a:t>1813, only 30,261 </a:t>
            </a:r>
            <a:r>
              <a:rPr lang="en-US" dirty="0"/>
              <a:t>acres were </a:t>
            </a:r>
            <a:r>
              <a:rPr lang="en-US" dirty="0" smtClean="0"/>
              <a:t>sold</a:t>
            </a:r>
          </a:p>
          <a:p>
            <a:r>
              <a:rPr lang="en-US" dirty="0" smtClean="0"/>
              <a:t>March 27, 1814: End of Creek War, “Alabama Fever” begins</a:t>
            </a:r>
          </a:p>
          <a:p>
            <a:r>
              <a:rPr lang="en-US" dirty="0" smtClean="0"/>
              <a:t>1810-1820:</a:t>
            </a:r>
            <a:r>
              <a:rPr lang="en-US" dirty="0"/>
              <a:t> </a:t>
            </a:r>
            <a:r>
              <a:rPr lang="en-US" dirty="0" smtClean="0"/>
              <a:t>population </a:t>
            </a:r>
            <a:r>
              <a:rPr lang="en-US" dirty="0"/>
              <a:t>of Alabama increased more than </a:t>
            </a:r>
            <a:r>
              <a:rPr lang="en-US" dirty="0" smtClean="0"/>
              <a:t>1,000%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001" y="2668155"/>
            <a:ext cx="3517975" cy="2169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66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Settling the </a:t>
            </a:r>
            <a:br>
              <a:rPr lang="en-US" dirty="0" smtClean="0"/>
            </a:br>
            <a:r>
              <a:rPr lang="en-US" dirty="0" smtClean="0"/>
              <a:t>Bear Creek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watershed includes the majority of Franklin County, and also smaller portions of Marion, Colbert, Winston, and Lawrence Counties in Alabama, and Tishomingo County, </a:t>
            </a:r>
            <a:r>
              <a:rPr lang="en-US" dirty="0" smtClean="0"/>
              <a:t>Mississippi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The watershed covers 801 square miles or </a:t>
            </a:r>
            <a:r>
              <a:rPr lang="en-US" dirty="0" smtClean="0"/>
              <a:t>513,121 acres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871" y="2292494"/>
            <a:ext cx="4471586" cy="2937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99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Abner Overton comes to Alabama: An example of Alabama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During </a:t>
            </a:r>
            <a:r>
              <a:rPr lang="en-US" dirty="0"/>
              <a:t>“Alabama </a:t>
            </a:r>
            <a:r>
              <a:rPr lang="en-US" dirty="0" smtClean="0"/>
              <a:t>fever” the </a:t>
            </a:r>
            <a:r>
              <a:rPr lang="en-US" dirty="0"/>
              <a:t>Overton family first made their way into northwest </a:t>
            </a:r>
            <a:r>
              <a:rPr lang="en-US" dirty="0" smtClean="0"/>
              <a:t>Alabama </a:t>
            </a:r>
          </a:p>
          <a:p>
            <a:r>
              <a:rPr lang="en-US" dirty="0" smtClean="0"/>
              <a:t>1815 - Abner Overton visits Alabama to sell tobacco</a:t>
            </a:r>
          </a:p>
          <a:p>
            <a:r>
              <a:rPr lang="en-US" dirty="0" smtClean="0"/>
              <a:t>1817 - Abner Overton returns to buy land near Hodges and settle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224" y="2204980"/>
            <a:ext cx="4445767" cy="2964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34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a Home on the 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084" y="2462230"/>
            <a:ext cx="5849666" cy="4050792"/>
          </a:xfrm>
        </p:spPr>
        <p:txBody>
          <a:bodyPr/>
          <a:lstStyle/>
          <a:p>
            <a:pPr algn="just"/>
            <a:r>
              <a:rPr lang="en-US" dirty="0"/>
              <a:t>In 1838, the Overton family began to construct their second </a:t>
            </a:r>
            <a:r>
              <a:rPr lang="en-US" dirty="0" smtClean="0"/>
              <a:t>home</a:t>
            </a:r>
          </a:p>
          <a:p>
            <a:pPr algn="just"/>
            <a:r>
              <a:rPr lang="en-US" dirty="0" smtClean="0"/>
              <a:t> Over the </a:t>
            </a:r>
            <a:r>
              <a:rPr lang="en-US" dirty="0"/>
              <a:t>years rooms were added until it became a five room, dogtrot-style </a:t>
            </a:r>
            <a:r>
              <a:rPr lang="en-US" dirty="0" smtClean="0"/>
              <a:t>house </a:t>
            </a:r>
          </a:p>
          <a:p>
            <a:pPr algn="just"/>
            <a:r>
              <a:rPr lang="en-US" dirty="0" smtClean="0"/>
              <a:t>Dogtrot </a:t>
            </a:r>
            <a:r>
              <a:rPr lang="en-US" dirty="0"/>
              <a:t>homes were </a:t>
            </a:r>
            <a:r>
              <a:rPr lang="en-US" dirty="0" smtClean="0"/>
              <a:t>popular </a:t>
            </a:r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dirty="0"/>
              <a:t>region because </a:t>
            </a:r>
            <a:r>
              <a:rPr lang="en-US" dirty="0" smtClean="0"/>
              <a:t>the </a:t>
            </a:r>
            <a:r>
              <a:rPr lang="en-US" dirty="0"/>
              <a:t>breezeway between the sections allowed for airflow during the hot, humid </a:t>
            </a:r>
            <a:r>
              <a:rPr lang="en-US" dirty="0" smtClean="0"/>
              <a:t> summers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71" y="2272425"/>
            <a:ext cx="4819376" cy="328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3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Dog-trot Houses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Overton home uses three types of notches</a:t>
            </a:r>
          </a:p>
          <a:p>
            <a:r>
              <a:rPr lang="en-US" dirty="0" smtClean="0"/>
              <a:t>Normally </a:t>
            </a:r>
            <a:r>
              <a:rPr lang="en-US" dirty="0"/>
              <a:t>only one type of notch was </a:t>
            </a:r>
            <a:r>
              <a:rPr lang="en-US" dirty="0" smtClean="0"/>
              <a:t>used </a:t>
            </a:r>
          </a:p>
          <a:p>
            <a:r>
              <a:rPr lang="en-US" dirty="0"/>
              <a:t>The notches used </a:t>
            </a:r>
            <a:r>
              <a:rPr lang="en-US" dirty="0" smtClean="0"/>
              <a:t>were </a:t>
            </a:r>
            <a:r>
              <a:rPr lang="en-US" dirty="0"/>
              <a:t>the Ridge Lock, Saddle Notch, and </a:t>
            </a:r>
            <a:r>
              <a:rPr lang="en-US" dirty="0" smtClean="0"/>
              <a:t>Dovetail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874" y="2194560"/>
            <a:ext cx="5227740" cy="3275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26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on the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Corn was the staple crop</a:t>
            </a:r>
          </a:p>
          <a:p>
            <a:pPr algn="just"/>
            <a:r>
              <a:rPr lang="en-US" dirty="0"/>
              <a:t>Beans and peas were planted along with the corn so the vines could be supported by the corn stalks and make more use of the field </a:t>
            </a:r>
            <a:r>
              <a:rPr lang="en-US" dirty="0" smtClean="0"/>
              <a:t>area </a:t>
            </a:r>
          </a:p>
          <a:p>
            <a:pPr algn="just"/>
            <a:r>
              <a:rPr lang="en-US" dirty="0" smtClean="0"/>
              <a:t>The </a:t>
            </a:r>
            <a:r>
              <a:rPr lang="en-US" dirty="0" err="1" smtClean="0"/>
              <a:t>Overtons</a:t>
            </a:r>
            <a:r>
              <a:rPr lang="en-US" dirty="0" smtClean="0"/>
              <a:t> </a:t>
            </a:r>
            <a:r>
              <a:rPr lang="en-US" dirty="0"/>
              <a:t>also planted numerous fruit </a:t>
            </a:r>
            <a:r>
              <a:rPr lang="en-US" dirty="0" smtClean="0"/>
              <a:t>trees</a:t>
            </a:r>
          </a:p>
          <a:p>
            <a:pPr algn="just"/>
            <a:r>
              <a:rPr lang="en-US" dirty="0" smtClean="0"/>
              <a:t>Making the most of field space was extremely important. Families had to produce almost all their daily food requirements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451" y="4676243"/>
            <a:ext cx="1707931" cy="1707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287" y="4672988"/>
            <a:ext cx="2284522" cy="1711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714" y="4664451"/>
            <a:ext cx="3149373" cy="1719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895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265</TotalTime>
  <Words>512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Georgia</vt:lpstr>
      <vt:lpstr>Trebuchet MS</vt:lpstr>
      <vt:lpstr>Wingdings</vt:lpstr>
      <vt:lpstr>Wood Type</vt:lpstr>
      <vt:lpstr>The Frontier Era</vt:lpstr>
      <vt:lpstr>The Earliest Inhabitants</vt:lpstr>
      <vt:lpstr>European Contact and Settlement</vt:lpstr>
      <vt:lpstr>Alabama Fever</vt:lpstr>
      <vt:lpstr>Settling the  Bear Creek Watershed</vt:lpstr>
      <vt:lpstr>Abner Overton comes to Alabama: An example of Alabama Fever</vt:lpstr>
      <vt:lpstr>Building a Home on the Frontier</vt:lpstr>
      <vt:lpstr> Dog-trot Houses </vt:lpstr>
      <vt:lpstr>Life on the Farm</vt:lpstr>
      <vt:lpstr>Animals on the Frontier</vt:lpstr>
      <vt:lpstr>Discussion Topics</vt:lpstr>
    </vt:vector>
  </TitlesOfParts>
  <Company>University of North Alabama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MSNHuser</dc:creator>
  <cp:lastModifiedBy>Barske, Carolyn</cp:lastModifiedBy>
  <cp:revision>39</cp:revision>
  <dcterms:created xsi:type="dcterms:W3CDTF">2018-08-07T15:19:48Z</dcterms:created>
  <dcterms:modified xsi:type="dcterms:W3CDTF">2018-09-14T16:25:54Z</dcterms:modified>
</cp:coreProperties>
</file>